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707FEA-ABFD-4CB7-99C5-FD84D00642CA}" type="datetimeFigureOut">
              <a:rPr lang="es-MX" smtClean="0"/>
              <a:t>03/07/2015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0BB111-6924-4004-9887-8D6842CC12F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3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17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96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9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0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56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27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7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Fuente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http</a:t>
            </a:r>
            <a:r>
              <a:rPr lang="es-MX" dirty="0"/>
              <a:t>://es.slideshare.net/tomyflores/personalidad-presentation-711667?related=1</a:t>
            </a:r>
          </a:p>
        </p:txBody>
      </p:sp>
    </p:spTree>
    <p:extLst>
      <p:ext uri="{BB962C8B-B14F-4D97-AF65-F5344CB8AC3E}">
        <p14:creationId xmlns:p14="http://schemas.microsoft.com/office/powerpoint/2010/main" val="178317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</TotalTime>
  <Words>4</Words>
  <Application>Microsoft Office PowerPoint</Application>
  <PresentationFormat>Presentación en pantalla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Aspecto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Gadeossa</dc:creator>
  <cp:lastModifiedBy>Gadeossa</cp:lastModifiedBy>
  <cp:revision>3</cp:revision>
  <dcterms:created xsi:type="dcterms:W3CDTF">2015-07-04T01:42:04Z</dcterms:created>
  <dcterms:modified xsi:type="dcterms:W3CDTF">2015-07-04T02:07:10Z</dcterms:modified>
</cp:coreProperties>
</file>